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89750" cy="100218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EDF13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794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58F65B7C-1284-44CA-8126-6B179A2ECE3E}" type="datetimeFigureOut">
              <a:rPr lang="fr-FR" smtClean="0"/>
              <a:pPr/>
              <a:t>02/01/2026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10150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8975" y="4760397"/>
            <a:ext cx="5511800" cy="4509850"/>
          </a:xfrm>
          <a:prstGeom prst="rect">
            <a:avLst/>
          </a:prstGeom>
        </p:spPr>
        <p:txBody>
          <a:bodyPr vert="horz" lIns="96634" tIns="48317" rIns="96634" bIns="48317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19054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02597" y="9519054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926C89AB-AEE6-4880-A0BD-F6AD1B41969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C89AB-AEE6-4880-A0BD-F6AD1B41969D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02/01/2026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02/01/2026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02/01/2026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02/01/2026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02/01/2026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02/01/2026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02/01/2026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02/01/2026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02/01/2026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02/01/2026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02/01/2026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02/01/2026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ZoneTexte 40"/>
          <p:cNvSpPr txBox="1"/>
          <p:nvPr/>
        </p:nvSpPr>
        <p:spPr>
          <a:xfrm>
            <a:off x="0" y="1124744"/>
            <a:ext cx="9144000" cy="35394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700" dirty="0" smtClean="0">
                <a:solidFill>
                  <a:srgbClr val="00B0F0"/>
                </a:solidFill>
              </a:rPr>
              <a:t>LIEU : </a:t>
            </a:r>
            <a:r>
              <a:rPr lang="fr-FR" sz="1700" dirty="0" smtClean="0">
                <a:solidFill>
                  <a:schemeClr val="bg1"/>
                </a:solidFill>
              </a:rPr>
              <a:t>SALLE HENRI DELOISON - Rue Henri Deloison - 80 410 CAYEUX-SUR-MER   </a:t>
            </a:r>
            <a:r>
              <a:rPr lang="fr-FR" sz="1700" dirty="0" smtClean="0">
                <a:solidFill>
                  <a:srgbClr val="FFC000"/>
                </a:solidFill>
              </a:rPr>
              <a:t>HORAIRES : </a:t>
            </a:r>
            <a:r>
              <a:rPr lang="fr-FR" sz="1700" dirty="0" smtClean="0">
                <a:solidFill>
                  <a:schemeClr val="bg1"/>
                </a:solidFill>
              </a:rPr>
              <a:t>9h à 18h</a:t>
            </a:r>
            <a:endParaRPr lang="fr-FR" sz="1700" dirty="0">
              <a:solidFill>
                <a:schemeClr val="bg1"/>
              </a:solidFill>
            </a:endParaRPr>
          </a:p>
        </p:txBody>
      </p:sp>
      <p:pic>
        <p:nvPicPr>
          <p:cNvPr id="2071" name="Picture 23" descr="C:\Users\callexpert\Desktop\Cayeux Futsal\Logos\Logo 2014\Logo 2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3038" y="116632"/>
            <a:ext cx="779728" cy="895819"/>
          </a:xfrm>
          <a:prstGeom prst="rect">
            <a:avLst/>
          </a:prstGeom>
          <a:noFill/>
        </p:spPr>
      </p:pic>
      <p:sp>
        <p:nvSpPr>
          <p:cNvPr id="46" name="Rectangle 45"/>
          <p:cNvSpPr/>
          <p:nvPr/>
        </p:nvSpPr>
        <p:spPr>
          <a:xfrm>
            <a:off x="1259632" y="0"/>
            <a:ext cx="78843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latin typeface="Tw Cen MT" pitchFamily="34" charset="0"/>
                <a:cs typeface="Aharoni" pitchFamily="2" charset="-79"/>
              </a:rPr>
              <a:t>1ERE BOURSE d’AUTOMNE : </a:t>
            </a:r>
          </a:p>
          <a:p>
            <a:r>
              <a:rPr lang="fr-FR" sz="1600" i="1" dirty="0" smtClean="0">
                <a:latin typeface="Tw Cen MT" pitchFamily="34" charset="0"/>
                <a:cs typeface="Aharoni" pitchFamily="2" charset="-79"/>
              </a:rPr>
              <a:t>COLLECTIONS, LIVRES, JOUETS, VÊTEMENTS, PUERICULTURE, DISQUES, PLANTES…</a:t>
            </a:r>
            <a:endParaRPr lang="fr-FR" sz="1600" i="1" dirty="0">
              <a:latin typeface="Tw Cen MT" pitchFamily="34" charset="0"/>
              <a:cs typeface="Aharoni" pitchFamily="2" charset="-79"/>
            </a:endParaRPr>
          </a:p>
        </p:txBody>
      </p:sp>
      <p:sp>
        <p:nvSpPr>
          <p:cNvPr id="48" name="ZoneTexte 47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chemeClr val="bg1"/>
                </a:solidFill>
              </a:rPr>
              <a:t>FUTSAL CLUB CAYEUX – MONSIEUR AVISSE LOÏC – 53 RUE D’ABBEVILLE 80 132 YONVAL </a:t>
            </a:r>
            <a:r>
              <a:rPr lang="fr-FR" sz="1600" b="1" dirty="0" smtClean="0">
                <a:solidFill>
                  <a:srgbClr val="00B0F0"/>
                </a:solidFill>
              </a:rPr>
              <a:t>(06 68 72 01 61)</a:t>
            </a:r>
            <a:endParaRPr lang="fr-FR" sz="1600" dirty="0">
              <a:solidFill>
                <a:srgbClr val="00B0F0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259632" y="548680"/>
            <a:ext cx="7668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w Cen MT" pitchFamily="34" charset="0"/>
                <a:cs typeface="Aharoni" pitchFamily="2" charset="-79"/>
              </a:rPr>
              <a:t>Le </a:t>
            </a:r>
            <a:r>
              <a:rPr lang="fr-FR" sz="2000" b="1" dirty="0" smtClean="0">
                <a:latin typeface="Tw Cen MT" pitchFamily="34" charset="0"/>
                <a:cs typeface="Aharoni" pitchFamily="2" charset="-79"/>
              </a:rPr>
              <a:t>DIMANCHE 18 OCTOBRE 2026</a:t>
            </a:r>
            <a:r>
              <a:rPr lang="fr-FR" sz="2000" dirty="0" smtClean="0">
                <a:latin typeface="Tw Cen MT" pitchFamily="34" charset="0"/>
                <a:cs typeface="Aharoni" pitchFamily="2" charset="-79"/>
              </a:rPr>
              <a:t>,  à CAYEUX-SUR-MER (80)</a:t>
            </a:r>
            <a:endParaRPr lang="fr-FR" sz="2000" dirty="0">
              <a:latin typeface="Tw Cen MT" pitchFamily="34" charset="0"/>
              <a:cs typeface="Aharoni" pitchFamily="2" charset="-79"/>
            </a:endParaRPr>
          </a:p>
        </p:txBody>
      </p:sp>
      <p:sp>
        <p:nvSpPr>
          <p:cNvPr id="51" name="ZoneTexte 50"/>
          <p:cNvSpPr txBox="1"/>
          <p:nvPr/>
        </p:nvSpPr>
        <p:spPr>
          <a:xfrm>
            <a:off x="0" y="1628800"/>
            <a:ext cx="87484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 smtClean="0">
                <a:latin typeface="Arial Black" pitchFamily="34" charset="0"/>
                <a:cs typeface="Aharoni" pitchFamily="2" charset="-79"/>
              </a:rPr>
              <a:t>BULLETIN D’INSCRIPTION </a:t>
            </a:r>
            <a:r>
              <a:rPr lang="fr-FR" dirty="0" smtClean="0">
                <a:latin typeface="Arial Black" pitchFamily="34" charset="0"/>
                <a:cs typeface="Aharoni" pitchFamily="2" charset="-79"/>
              </a:rPr>
              <a:t>(</a:t>
            </a:r>
            <a:r>
              <a:rPr lang="fr-FR" dirty="0" smtClean="0">
                <a:solidFill>
                  <a:srgbClr val="00B050"/>
                </a:solidFill>
                <a:latin typeface="Arial Black" pitchFamily="34" charset="0"/>
                <a:cs typeface="Aharoni" pitchFamily="2" charset="-79"/>
              </a:rPr>
              <a:t>5€ le mètre</a:t>
            </a:r>
            <a:r>
              <a:rPr lang="fr-FR" dirty="0" smtClean="0">
                <a:latin typeface="Arial Black" pitchFamily="34" charset="0"/>
                <a:cs typeface="Aharoni" pitchFamily="2" charset="-79"/>
              </a:rPr>
              <a:t>)</a:t>
            </a:r>
          </a:p>
        </p:txBody>
      </p:sp>
      <p:sp>
        <p:nvSpPr>
          <p:cNvPr id="52" name="ZoneTexte 51"/>
          <p:cNvSpPr txBox="1"/>
          <p:nvPr/>
        </p:nvSpPr>
        <p:spPr>
          <a:xfrm>
            <a:off x="0" y="249289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Aharoni" pitchFamily="2" charset="-79"/>
                <a:cs typeface="Aharoni" pitchFamily="2" charset="-79"/>
              </a:rPr>
              <a:t>NOM : _______________________________ PRENOM : _____________________________</a:t>
            </a:r>
          </a:p>
        </p:txBody>
      </p:sp>
      <p:sp>
        <p:nvSpPr>
          <p:cNvPr id="53" name="ZoneTexte 52"/>
          <p:cNvSpPr txBox="1"/>
          <p:nvPr/>
        </p:nvSpPr>
        <p:spPr>
          <a:xfrm>
            <a:off x="0" y="285293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Aharoni" pitchFamily="2" charset="-79"/>
                <a:cs typeface="Aharoni" pitchFamily="2" charset="-79"/>
              </a:rPr>
              <a:t>ADRESSE : ___________________________________________________________________</a:t>
            </a:r>
          </a:p>
        </p:txBody>
      </p:sp>
      <p:sp>
        <p:nvSpPr>
          <p:cNvPr id="54" name="ZoneTexte 53"/>
          <p:cNvSpPr txBox="1"/>
          <p:nvPr/>
        </p:nvSpPr>
        <p:spPr>
          <a:xfrm>
            <a:off x="5796136" y="1700808"/>
            <a:ext cx="1187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Aharoni" pitchFamily="2" charset="-79"/>
                <a:cs typeface="Aharoni" pitchFamily="2" charset="-79"/>
              </a:rPr>
              <a:t>SOCIETE</a:t>
            </a:r>
          </a:p>
        </p:txBody>
      </p:sp>
      <p:sp>
        <p:nvSpPr>
          <p:cNvPr id="55" name="ZoneTexte 54"/>
          <p:cNvSpPr txBox="1"/>
          <p:nvPr/>
        </p:nvSpPr>
        <p:spPr>
          <a:xfrm>
            <a:off x="7164288" y="1700808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Aharoni" pitchFamily="2" charset="-79"/>
                <a:cs typeface="Aharoni" pitchFamily="2" charset="-79"/>
              </a:rPr>
              <a:t>PARTICULIER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876256" y="1772816"/>
            <a:ext cx="288032" cy="2160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Rectangle 56"/>
          <p:cNvSpPr/>
          <p:nvPr/>
        </p:nvSpPr>
        <p:spPr>
          <a:xfrm>
            <a:off x="8748464" y="1772816"/>
            <a:ext cx="288032" cy="2160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ZoneTexte 57"/>
          <p:cNvSpPr txBox="1"/>
          <p:nvPr/>
        </p:nvSpPr>
        <p:spPr>
          <a:xfrm>
            <a:off x="0" y="321297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Aharoni" pitchFamily="2" charset="-79"/>
                <a:cs typeface="Aharoni" pitchFamily="2" charset="-79"/>
              </a:rPr>
              <a:t>CODE POSTAL : ___________ COMMUNE : _______________________________________</a:t>
            </a:r>
          </a:p>
        </p:txBody>
      </p:sp>
      <p:sp>
        <p:nvSpPr>
          <p:cNvPr id="59" name="ZoneTexte 58"/>
          <p:cNvSpPr txBox="1"/>
          <p:nvPr/>
        </p:nvSpPr>
        <p:spPr>
          <a:xfrm>
            <a:off x="0" y="21328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Aharoni" pitchFamily="2" charset="-79"/>
                <a:cs typeface="Aharoni" pitchFamily="2" charset="-79"/>
              </a:rPr>
              <a:t>NATURE DU COMMERCE : _____________________________________________________</a:t>
            </a:r>
          </a:p>
        </p:txBody>
      </p:sp>
      <p:sp>
        <p:nvSpPr>
          <p:cNvPr id="60" name="ZoneTexte 59"/>
          <p:cNvSpPr txBox="1"/>
          <p:nvPr/>
        </p:nvSpPr>
        <p:spPr>
          <a:xfrm>
            <a:off x="0" y="357301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Aharoni" pitchFamily="2" charset="-79"/>
                <a:cs typeface="Aharoni" pitchFamily="2" charset="-79"/>
              </a:rPr>
              <a:t>TELEPHONE : __________________  EMAIL :_______________________________________</a:t>
            </a:r>
          </a:p>
        </p:txBody>
      </p:sp>
      <p:sp>
        <p:nvSpPr>
          <p:cNvPr id="61" name="ZoneTexte 60"/>
          <p:cNvSpPr txBox="1"/>
          <p:nvPr/>
        </p:nvSpPr>
        <p:spPr>
          <a:xfrm>
            <a:off x="0" y="39330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Aharoni" pitchFamily="2" charset="-79"/>
                <a:cs typeface="Aharoni" pitchFamily="2" charset="-79"/>
              </a:rPr>
              <a:t>METRAGE SOUHAITE (MIN </a:t>
            </a:r>
            <a:r>
              <a:rPr lang="fr-FR" dirty="0" smtClean="0">
                <a:latin typeface="Arial Black" pitchFamily="34" charset="0"/>
                <a:cs typeface="Aharoni" pitchFamily="2" charset="-79"/>
              </a:rPr>
              <a:t>2</a:t>
            </a:r>
            <a:r>
              <a:rPr lang="fr-FR" dirty="0" smtClean="0">
                <a:latin typeface="Aharoni" pitchFamily="2" charset="-79"/>
                <a:cs typeface="Aharoni" pitchFamily="2" charset="-79"/>
              </a:rPr>
              <a:t> M) : _________ MONTANT DU CHEQUE : ______________</a:t>
            </a:r>
          </a:p>
        </p:txBody>
      </p:sp>
      <p:sp>
        <p:nvSpPr>
          <p:cNvPr id="62" name="ZoneTexte 61"/>
          <p:cNvSpPr txBox="1"/>
          <p:nvPr/>
        </p:nvSpPr>
        <p:spPr>
          <a:xfrm>
            <a:off x="0" y="429309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Je certifie être assuré(e) responsabilité civile.</a:t>
            </a:r>
          </a:p>
        </p:txBody>
      </p:sp>
      <p:sp>
        <p:nvSpPr>
          <p:cNvPr id="63" name="ZoneTexte 62"/>
          <p:cNvSpPr txBox="1"/>
          <p:nvPr/>
        </p:nvSpPr>
        <p:spPr>
          <a:xfrm>
            <a:off x="0" y="465313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Aharoni" pitchFamily="2" charset="-79"/>
                <a:cs typeface="Aharoni" pitchFamily="2" charset="-79"/>
              </a:rPr>
              <a:t>FAIT A : ______________________________ LE : ___________________________________</a:t>
            </a:r>
          </a:p>
        </p:txBody>
      </p:sp>
      <p:sp>
        <p:nvSpPr>
          <p:cNvPr id="64" name="ZoneTexte 63"/>
          <p:cNvSpPr txBox="1"/>
          <p:nvPr/>
        </p:nvSpPr>
        <p:spPr>
          <a:xfrm>
            <a:off x="0" y="5013176"/>
            <a:ext cx="1619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Aharoni" pitchFamily="2" charset="-79"/>
                <a:cs typeface="Aharoni" pitchFamily="2" charset="-79"/>
              </a:rPr>
              <a:t>SIGNATURE :</a:t>
            </a:r>
          </a:p>
        </p:txBody>
      </p:sp>
      <p:sp>
        <p:nvSpPr>
          <p:cNvPr id="65" name="ZoneTexte 64"/>
          <p:cNvSpPr txBox="1"/>
          <p:nvPr/>
        </p:nvSpPr>
        <p:spPr>
          <a:xfrm>
            <a:off x="755576" y="5949280"/>
            <a:ext cx="8388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Coupon à retourner impérativement avant le </a:t>
            </a:r>
            <a:r>
              <a:rPr lang="fr-FR" sz="1600" u="sng" dirty="0" smtClean="0">
                <a:latin typeface="Arial" pitchFamily="34" charset="0"/>
                <a:cs typeface="Arial" pitchFamily="34" charset="0"/>
              </a:rPr>
              <a:t>dimanche 11 octobre 2026,</a:t>
            </a:r>
          </a:p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avec votre règlement à l’ordre du </a:t>
            </a:r>
            <a:r>
              <a:rPr lang="fr-FR" sz="1600" u="sng" dirty="0" smtClean="0">
                <a:latin typeface="Arial" pitchFamily="34" charset="0"/>
                <a:cs typeface="Arial" pitchFamily="34" charset="0"/>
              </a:rPr>
              <a:t>Futsal Club Cayeux </a:t>
            </a:r>
            <a:r>
              <a:rPr lang="fr-FR" sz="1600" dirty="0" smtClean="0">
                <a:latin typeface="Arial" pitchFamily="34" charset="0"/>
                <a:cs typeface="Arial" pitchFamily="34" charset="0"/>
              </a:rPr>
              <a:t>et à l’adresse suivante :</a:t>
            </a:r>
          </a:p>
        </p:txBody>
      </p:sp>
      <p:pic>
        <p:nvPicPr>
          <p:cNvPr id="66" name="Picture 2" descr="Panneau de signalisation de danger en France — Wikipédi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5949280"/>
            <a:ext cx="504056" cy="471358"/>
          </a:xfrm>
          <a:prstGeom prst="rect">
            <a:avLst/>
          </a:prstGeom>
          <a:noFill/>
        </p:spPr>
      </p:pic>
      <p:sp>
        <p:nvSpPr>
          <p:cNvPr id="67" name="Rectangle 66"/>
          <p:cNvSpPr/>
          <p:nvPr/>
        </p:nvSpPr>
        <p:spPr>
          <a:xfrm>
            <a:off x="1259632" y="908720"/>
            <a:ext cx="788436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i="1" dirty="0" smtClean="0">
                <a:latin typeface="Arial" pitchFamily="34" charset="0"/>
                <a:cs typeface="Arial" pitchFamily="34" charset="0"/>
              </a:rPr>
              <a:t>Entrée gratuite - Buvette, gâteaux et sandwichs sur place, convivialité assurée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174</Words>
  <Application>Microsoft Office PowerPoint</Application>
  <PresentationFormat>Affichage à l'écran (4:3)</PresentationFormat>
  <Paragraphs>21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callexpert</dc:creator>
  <cp:lastModifiedBy>ce</cp:lastModifiedBy>
  <cp:revision>42</cp:revision>
  <dcterms:created xsi:type="dcterms:W3CDTF">2020-06-16T14:48:30Z</dcterms:created>
  <dcterms:modified xsi:type="dcterms:W3CDTF">2026-01-02T14:30:49Z</dcterms:modified>
</cp:coreProperties>
</file>